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3480" y="-10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42F4C-D219-42E2-BE42-A89320FC28DA}" type="datetimeFigureOut">
              <a:rPr lang="zh-TW" altLang="en-US" smtClean="0"/>
              <a:t>2020/6/11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59975-937B-4D2C-91E1-76C93D3187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6563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42F4C-D219-42E2-BE42-A89320FC28DA}" type="datetimeFigureOut">
              <a:rPr lang="zh-TW" altLang="en-US" smtClean="0"/>
              <a:t>2020/6/11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59975-937B-4D2C-91E1-76C93D3187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1024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42F4C-D219-42E2-BE42-A89320FC28DA}" type="datetimeFigureOut">
              <a:rPr lang="zh-TW" altLang="en-US" smtClean="0"/>
              <a:t>2020/6/11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59975-937B-4D2C-91E1-76C93D3187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9210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42F4C-D219-42E2-BE42-A89320FC28DA}" type="datetimeFigureOut">
              <a:rPr lang="zh-TW" altLang="en-US" smtClean="0"/>
              <a:t>2020/6/11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59975-937B-4D2C-91E1-76C93D3187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701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42F4C-D219-42E2-BE42-A89320FC28DA}" type="datetimeFigureOut">
              <a:rPr lang="zh-TW" altLang="en-US" smtClean="0"/>
              <a:t>2020/6/11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59975-937B-4D2C-91E1-76C93D3187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9632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42F4C-D219-42E2-BE42-A89320FC28DA}" type="datetimeFigureOut">
              <a:rPr lang="zh-TW" altLang="en-US" smtClean="0"/>
              <a:t>2020/6/11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59975-937B-4D2C-91E1-76C93D3187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5192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42F4C-D219-42E2-BE42-A89320FC28DA}" type="datetimeFigureOut">
              <a:rPr lang="zh-TW" altLang="en-US" smtClean="0"/>
              <a:t>2020/6/11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59975-937B-4D2C-91E1-76C93D3187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4418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42F4C-D219-42E2-BE42-A89320FC28DA}" type="datetimeFigureOut">
              <a:rPr lang="zh-TW" altLang="en-US" smtClean="0"/>
              <a:t>2020/6/11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59975-937B-4D2C-91E1-76C93D3187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6804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42F4C-D219-42E2-BE42-A89320FC28DA}" type="datetimeFigureOut">
              <a:rPr lang="zh-TW" altLang="en-US" smtClean="0"/>
              <a:t>2020/6/11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59975-937B-4D2C-91E1-76C93D3187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0746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42F4C-D219-42E2-BE42-A89320FC28DA}" type="datetimeFigureOut">
              <a:rPr lang="zh-TW" altLang="en-US" smtClean="0"/>
              <a:t>2020/6/11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59975-937B-4D2C-91E1-76C93D3187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5341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42F4C-D219-42E2-BE42-A89320FC28DA}" type="datetimeFigureOut">
              <a:rPr lang="zh-TW" altLang="en-US" smtClean="0"/>
              <a:t>2020/6/11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59975-937B-4D2C-91E1-76C93D3187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4628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C42F4C-D219-42E2-BE42-A89320FC28DA}" type="datetimeFigureOut">
              <a:rPr lang="zh-TW" altLang="en-US" smtClean="0"/>
              <a:t>2020/6/11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859975-937B-4D2C-91E1-76C93D3187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1698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  <a:alpha val="5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0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769424"/>
            <a:ext cx="6853808" cy="1165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直角三角形 5"/>
          <p:cNvSpPr/>
          <p:nvPr/>
        </p:nvSpPr>
        <p:spPr>
          <a:xfrm rot="10800000" flipH="1">
            <a:off x="0" y="-1"/>
            <a:ext cx="3531804" cy="1313049"/>
          </a:xfrm>
          <a:prstGeom prst="rtTriangle">
            <a:avLst/>
          </a:prstGeom>
          <a:solidFill>
            <a:schemeClr val="accent6">
              <a:alpha val="9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直角三角形 6"/>
          <p:cNvSpPr/>
          <p:nvPr/>
        </p:nvSpPr>
        <p:spPr>
          <a:xfrm rot="10800000">
            <a:off x="2448272" y="-15551"/>
            <a:ext cx="4437112" cy="1697770"/>
          </a:xfrm>
          <a:prstGeom prst="rtTriangle">
            <a:avLst/>
          </a:prstGeom>
          <a:solidFill>
            <a:srgbClr val="002060">
              <a:alpha val="4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文字方塊 7"/>
          <p:cNvSpPr txBox="1"/>
          <p:nvPr/>
        </p:nvSpPr>
        <p:spPr>
          <a:xfrm>
            <a:off x="476672" y="2576732"/>
            <a:ext cx="5688632" cy="1384995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endParaRPr lang="en-US" altLang="zh-TW" sz="2800" b="1" dirty="0" smtClean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en-US" altLang="zh-TW" sz="2800" b="1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2800" b="1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論文名稱，每個單字之字首英文字母均需大寫。</a:t>
            </a:r>
            <a:r>
              <a:rPr lang="en-US" altLang="zh-TW" sz="2800" b="1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endParaRPr lang="en-US" altLang="zh-TW" sz="2800" b="1" dirty="0" smtClean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332656" y="1045404"/>
            <a:ext cx="30572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XXX</a:t>
            </a:r>
            <a:r>
              <a:rPr lang="zh-TW" altLang="en-US" sz="28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學年</a:t>
            </a:r>
            <a:r>
              <a:rPr lang="zh-TW" altLang="en-US" sz="28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度</a:t>
            </a:r>
            <a:r>
              <a:rPr lang="zh-TW" altLang="en-US" sz="28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第</a:t>
            </a:r>
            <a:r>
              <a:rPr lang="en-US" altLang="zh-TW" sz="28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zh-TW" altLang="en-US" sz="28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學期</a:t>
            </a:r>
            <a:endParaRPr lang="zh-TW" altLang="en-US" sz="28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404664" y="4736976"/>
            <a:ext cx="4461889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TW" altLang="en-US" sz="2400" b="1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指導教授</a:t>
            </a:r>
            <a:r>
              <a:rPr lang="en-US" altLang="zh-TW" sz="2400" b="1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zh-TW" altLang="en-US" sz="2400" b="1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400" b="1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2400" b="1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姓名</a:t>
            </a:r>
            <a:r>
              <a:rPr lang="en-US" altLang="zh-TW" sz="2400" b="1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+</a:t>
            </a:r>
            <a:r>
              <a:rPr lang="zh-TW" altLang="en-US" sz="2400" b="1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職稱</a:t>
            </a:r>
            <a:r>
              <a:rPr lang="en-US" altLang="zh-TW" sz="2400" b="1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endParaRPr lang="zh-TW" altLang="en-US" sz="2400" b="1" dirty="0" smtClean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404664" y="5385048"/>
            <a:ext cx="140400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400" b="1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研究生</a:t>
            </a:r>
            <a:endParaRPr lang="zh-TW" altLang="en-US" sz="2400" b="1" dirty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3" name="文字方塊 12"/>
          <p:cNvSpPr txBox="1"/>
          <p:nvPr/>
        </p:nvSpPr>
        <p:spPr>
          <a:xfrm>
            <a:off x="332656" y="7515671"/>
            <a:ext cx="628170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TW" altLang="en-US" sz="2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考試時間</a:t>
            </a:r>
            <a:r>
              <a:rPr lang="en-US" altLang="zh-TW" sz="2400" b="1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zh-TW" altLang="en-US" sz="2400" b="1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400" b="1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XXX</a:t>
            </a:r>
            <a:r>
              <a:rPr lang="zh-TW" altLang="en-US" sz="2400" b="1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年</a:t>
            </a:r>
            <a:r>
              <a:rPr lang="en-US" altLang="zh-TW" sz="2400" b="1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XX</a:t>
            </a:r>
            <a:r>
              <a:rPr lang="zh-TW" altLang="en-US" sz="2400" b="1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月</a:t>
            </a:r>
            <a:r>
              <a:rPr lang="en-US" altLang="zh-TW" sz="2400" b="1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XX</a:t>
            </a:r>
            <a:r>
              <a:rPr lang="zh-TW" altLang="en-US" sz="2400" b="1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日星期</a:t>
            </a:r>
            <a:r>
              <a:rPr lang="en-US" altLang="zh-TW" sz="2400" b="1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zh-TW" altLang="en-US" sz="2400" b="1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400" b="1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XX:XX~XX:XX</a:t>
            </a:r>
            <a:endParaRPr lang="zh-TW" altLang="en-US" sz="24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4" name="文字方塊 13"/>
          <p:cNvSpPr txBox="1"/>
          <p:nvPr/>
        </p:nvSpPr>
        <p:spPr>
          <a:xfrm>
            <a:off x="332656" y="8091735"/>
            <a:ext cx="4647426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zh-TW" altLang="en-US" sz="2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考試地點</a:t>
            </a:r>
            <a:r>
              <a:rPr lang="en-US" altLang="zh-TW" sz="2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zh-TW" altLang="en-US" sz="2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400" b="1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2400" b="1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大樓名稱</a:t>
            </a:r>
            <a:r>
              <a:rPr lang="en-US" altLang="zh-TW" sz="2400" b="1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+</a:t>
            </a:r>
            <a:r>
              <a:rPr lang="zh-TW" altLang="en-US" sz="2400" b="1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教室號碼</a:t>
            </a:r>
            <a:r>
              <a:rPr lang="en-US" altLang="zh-TW" sz="2400" b="1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endParaRPr lang="zh-TW" altLang="en-US" sz="2400" b="1" dirty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5" name="文字方塊 14"/>
          <p:cNvSpPr txBox="1"/>
          <p:nvPr/>
        </p:nvSpPr>
        <p:spPr>
          <a:xfrm>
            <a:off x="222868" y="1513103"/>
            <a:ext cx="639149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44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英語學系碩士班論文口試</a:t>
            </a:r>
            <a:endParaRPr lang="zh-TW" altLang="en-US" sz="44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6" name="文字方塊 15"/>
          <p:cNvSpPr txBox="1"/>
          <p:nvPr/>
        </p:nvSpPr>
        <p:spPr>
          <a:xfrm>
            <a:off x="404664" y="5984919"/>
            <a:ext cx="6209698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TW" altLang="en-US" sz="2400" b="1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評審委員</a:t>
            </a:r>
            <a:r>
              <a:rPr lang="en-US" altLang="zh-TW" sz="2400" b="1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zh-TW" altLang="en-US" sz="2400" b="1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400" b="1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2400" b="1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姓名</a:t>
            </a:r>
            <a:r>
              <a:rPr lang="en-US" altLang="zh-TW" sz="2400" b="1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+</a:t>
            </a:r>
            <a:r>
              <a:rPr lang="zh-TW" altLang="en-US" sz="2400" b="1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職稱；此處建議</a:t>
            </a:r>
            <a:r>
              <a:rPr lang="zh-TW" altLang="en-US" sz="2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將</a:t>
            </a:r>
            <a:r>
              <a:rPr lang="zh-TW" altLang="en-US" sz="2400" b="1" u="sng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校外</a:t>
            </a:r>
            <a:r>
              <a:rPr lang="zh-TW" altLang="en-US" sz="2400" b="1" u="sng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委</a:t>
            </a:r>
            <a:endParaRPr lang="en-US" altLang="zh-TW" sz="2400" b="1" u="sng" dirty="0" smtClean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sz="2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sz="2400" b="1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          </a:t>
            </a:r>
            <a:r>
              <a:rPr lang="zh-TW" altLang="en-US" sz="2400" b="1" u="sng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員</a:t>
            </a:r>
            <a:r>
              <a:rPr lang="zh-TW" altLang="en-US" sz="2400" b="1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擺於首位，並將</a:t>
            </a:r>
            <a:r>
              <a:rPr lang="zh-TW" altLang="en-US" sz="2400" b="1" u="sng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指導教授</a:t>
            </a:r>
            <a:r>
              <a:rPr lang="zh-TW" altLang="en-US" sz="2400" b="1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擺於</a:t>
            </a:r>
            <a:endParaRPr lang="en-US" altLang="zh-TW" sz="2400" b="1" dirty="0" smtClean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sz="2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sz="2400" b="1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          末位，其餘委員依照職稱由上往</a:t>
            </a:r>
            <a:endParaRPr lang="en-US" altLang="zh-TW" sz="2400" b="1" dirty="0" smtClean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sz="2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sz="2400" b="1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          下排列</a:t>
            </a:r>
            <a:r>
              <a:rPr lang="en-US" altLang="zh-TW" sz="2400" b="1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endParaRPr lang="zh-TW" altLang="en-US" sz="2400" b="1" dirty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" name="文字方塊 1"/>
          <p:cNvSpPr txBox="1"/>
          <p:nvPr/>
        </p:nvSpPr>
        <p:spPr>
          <a:xfrm>
            <a:off x="1916832" y="5385048"/>
            <a:ext cx="17281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b="1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2400" b="1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姓名</a:t>
            </a:r>
            <a:r>
              <a:rPr lang="en-US" altLang="zh-TW" sz="2400" b="1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endParaRPr lang="zh-TW" altLang="en-US" sz="2400" b="1" dirty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621886" y="5354002"/>
            <a:ext cx="2880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572688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104</Words>
  <Application>Microsoft Office PowerPoint</Application>
  <PresentationFormat>A4 紙張 (210x297 公釐)</PresentationFormat>
  <Paragraphs>14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13</cp:revision>
  <dcterms:created xsi:type="dcterms:W3CDTF">2020-06-10T02:42:40Z</dcterms:created>
  <dcterms:modified xsi:type="dcterms:W3CDTF">2020-06-11T09:40:30Z</dcterms:modified>
</cp:coreProperties>
</file>